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1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663"/>
  </p:normalViewPr>
  <p:slideViewPr>
    <p:cSldViewPr snapToGrid="0" snapToObjects="1">
      <p:cViewPr>
        <p:scale>
          <a:sx n="71" d="100"/>
          <a:sy n="71" d="100"/>
        </p:scale>
        <p:origin x="712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CFC78-6495-0D45-AF82-A83731581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F59623-7825-4343-95DB-FAC7EFCC1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9E249-9CC6-D24C-A954-6D67C390C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032D9-B1F7-274A-A021-538965BCC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6E957-4465-0142-8BF6-D8246FAD9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64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AECD2-2474-9548-8688-C91743CC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FB257-F8CB-284A-B4C4-0F5E3F1F1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DCE00-60D0-4245-81B0-A3463262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6F425-3329-9447-A341-80566C30F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684C8-3DAA-5449-9F71-021CB3CA6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46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29955-09B5-5741-BB24-721432333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8CCC1-7B36-EA49-9E91-EFE34D51C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7316F-A548-7E4B-B4B0-5CFC4EF96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DD41F-D6F8-F440-8F57-82F63EF6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CE7A1-73A0-CB4A-AC6D-AB6B61246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4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7FAF9-A3BB-B044-A67F-FD0082B2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28DEA-840A-424E-99C5-F6C00732C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183B4-9B3D-BB47-9684-8B4C9EA23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80C57-A816-3240-9584-DF05E1684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5C1FC-4674-614E-9270-EF640111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59204-7E07-4740-A747-A71007B0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1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6FE1-D607-B146-85A8-5CAB992C2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1C90B-94C8-9D45-B793-55E064DAC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820AC-0546-FE46-8A41-98EF36F6C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CED07-0F49-B540-B776-8F346EBA8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67DBEB-CDDB-5343-BAA0-0B5879B20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4A799B-CB87-AD46-B83B-22666E54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6BFC1E-92B7-DC4E-86CB-A7CC4AFD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6FADD6-6247-1B41-BF3B-9CDFECC4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4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42FA-B9ED-E845-B6D6-B844AB96B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54E86-AA86-544E-851A-08F774A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47B5B-7851-E246-96CD-DC241DCD1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B91B6B-5A38-5944-8385-DBC988F82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7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5269BD-8D2A-CD49-B4CA-5B4DDC3D5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EBA01B-399D-024A-898B-0266DE2F3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B19C8-0790-B24B-BEA1-44DBD8438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9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9785C-E64F-8044-864A-C51470FA8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10B7D-CC6E-1048-9C78-1976D6247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D8F86-3A4D-DE49-BC05-FCEACB9BD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9806B1-5910-6F4C-BE13-8F478454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CAE07-6165-BF40-8D84-F7E4BD4B8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26F39-234E-F540-A725-B1DCC8231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356D-EABF-6246-83FE-F01EF6CF2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AFA1F2-FF25-0240-B40D-3D7C5C125C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BEC50-1CE4-344B-A571-7C1345F33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07BB38-471D-2849-9385-4C6B9129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D1CA8-839A-AF4A-B7C8-C6D2E63EF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53003-1FB3-A04F-92DB-D36ADB25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8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5B9E-2445-9645-8CFF-627EF1609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79BA5-EC74-284D-84DF-D55BCB858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AC80D-4DA8-424B-90CE-494C8F879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1A617-311A-C04B-B8C8-6164970F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5455B-1FD0-3246-9CE5-F04FCD6A2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8135B4-A76C-0E40-8E88-768DB6E299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7F7B60-81A6-E44A-9840-6ECE266E9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22F63-5D50-6F49-9733-CE620E98D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6CDE0-58CF-F343-BD86-4756AF1D3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1F37D-6F6C-FE49-8CB7-2317A1CF2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8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38000">
              <a:srgbClr val="E6B1C0"/>
            </a:gs>
            <a:gs pos="100000">
              <a:schemeClr val="accent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508E6-EF63-654C-9CCF-ED083E01B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8A5B4-6C78-4240-BF2E-F676D80E5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EB2B1-2105-E64B-B064-C347AB8406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10B27-7F80-E34A-B0C2-F038C2C4E24C}" type="datetimeFigureOut">
              <a:rPr lang="en-US" smtClean="0"/>
              <a:t>6/2/19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61E03-65A0-FD43-BA88-57630E204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7E7F0-BE50-0C48-B49A-248F4A85D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A1656-A232-9D4C-B4E7-E2F249B33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5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B6B15-3037-9A4B-9CAE-DCFD1A679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164" y="1570598"/>
            <a:ext cx="11259671" cy="2387600"/>
          </a:xfrm>
        </p:spPr>
        <p:txBody>
          <a:bodyPr>
            <a:noAutofit/>
          </a:bodyPr>
          <a:lstStyle/>
          <a:p>
            <a:r>
              <a:rPr lang="en-US" dirty="0">
                <a:latin typeface="Arial Rounded MT Bold" panose="020F0704030504030204" pitchFamily="34" charset="77"/>
              </a:rPr>
              <a:t>Disability-Inclusive Checklist:</a:t>
            </a:r>
            <a:br>
              <a:rPr lang="en-US" dirty="0">
                <a:latin typeface="Arial Rounded MT Bold" panose="020F0704030504030204" pitchFamily="34" charset="77"/>
              </a:rPr>
            </a:br>
            <a:r>
              <a:rPr lang="en-US" dirty="0">
                <a:latin typeface="Arial Rounded MT Bold" panose="020F0704030504030204" pitchFamily="34" charset="77"/>
              </a:rPr>
              <a:t>Building Accessible Events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55B9-1720-1941-BE9A-50FE22DA5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731591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 Rounded MT Bold" panose="020F0704030504030204" pitchFamily="34" charset="77"/>
              </a:rPr>
              <a:t>Bailey Rose Boyle</a:t>
            </a:r>
          </a:p>
          <a:p>
            <a:r>
              <a:rPr lang="en-US" sz="3200" dirty="0">
                <a:latin typeface="Arial Rounded MT Bold" panose="020F0704030504030204" pitchFamily="34" charset="77"/>
              </a:rPr>
              <a:t>University of Wisconsin - Milwaukee</a:t>
            </a:r>
          </a:p>
        </p:txBody>
      </p:sp>
    </p:spTree>
    <p:extLst>
      <p:ext uri="{BB962C8B-B14F-4D97-AF65-F5344CB8AC3E}">
        <p14:creationId xmlns:p14="http://schemas.microsoft.com/office/powerpoint/2010/main" val="1904310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BB26-29F3-4B49-A6D2-26DF3C8C9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latin typeface="Arial Rounded MT Bold" panose="020F0704030504030204" pitchFamily="34" charset="77"/>
              </a:rPr>
              <a:t>What does disability</a:t>
            </a:r>
            <a:br>
              <a:rPr lang="en-US" sz="8000" dirty="0">
                <a:latin typeface="Arial Rounded MT Bold" panose="020F0704030504030204" pitchFamily="34" charset="77"/>
              </a:rPr>
            </a:br>
            <a:r>
              <a:rPr lang="en-US" sz="8000" dirty="0">
                <a:latin typeface="Arial Rounded MT Bold" panose="020F0704030504030204" pitchFamily="34" charset="77"/>
              </a:rPr>
              <a:t>look like to you?</a:t>
            </a:r>
          </a:p>
        </p:txBody>
      </p:sp>
    </p:spTree>
    <p:extLst>
      <p:ext uri="{BB962C8B-B14F-4D97-AF65-F5344CB8AC3E}">
        <p14:creationId xmlns:p14="http://schemas.microsoft.com/office/powerpoint/2010/main" val="3660041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B725-CE56-1043-9E57-A3F32D4F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Rounded MT Bold" panose="020F0704030504030204" pitchFamily="34" charset="77"/>
              </a:rPr>
              <a:t>(Some) Faces of Disability</a:t>
            </a:r>
          </a:p>
        </p:txBody>
      </p:sp>
      <p:pic>
        <p:nvPicPr>
          <p:cNvPr id="5" name="Picture 4" descr="A person standing in front of a brick building&#10;&#10;Description automatically generated">
            <a:extLst>
              <a:ext uri="{FF2B5EF4-FFF2-40B4-BE49-F238E27FC236}">
                <a16:creationId xmlns:a16="http://schemas.microsoft.com/office/drawing/2014/main" id="{AFA8AF5E-7D62-604F-9A34-44E68D30B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38662"/>
            <a:ext cx="3127050" cy="4169400"/>
          </a:xfrm>
          <a:prstGeom prst="rect">
            <a:avLst/>
          </a:prstGeom>
        </p:spPr>
      </p:pic>
      <p:pic>
        <p:nvPicPr>
          <p:cNvPr id="7" name="Picture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1E2753B-4F33-D644-8DBD-581256E6E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748" y="2309327"/>
            <a:ext cx="2721052" cy="3628069"/>
          </a:xfrm>
          <a:prstGeom prst="rect">
            <a:avLst/>
          </a:prstGeom>
        </p:spPr>
      </p:pic>
      <p:pic>
        <p:nvPicPr>
          <p:cNvPr id="9" name="Picture 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A1966A4-05CD-BB40-9A02-59D6A6AE7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773" y="1690688"/>
            <a:ext cx="2564451" cy="45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2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F7208-48B8-7544-983D-DCE6D6823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77"/>
              </a:rPr>
              <a:t>Types of Disabilities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EF578-B99F-7742-B0FF-5EBC1CB1E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5427689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 Rounded MT Bold" panose="020F0704030504030204" pitchFamily="34" charset="77"/>
              </a:rPr>
              <a:t>Auditory/Visual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Mobility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2243E4-A5D1-BF46-914C-4C1E3231EC8C}"/>
              </a:ext>
            </a:extLst>
          </p:cNvPr>
          <p:cNvSpPr txBox="1">
            <a:spLocks/>
          </p:cNvSpPr>
          <p:nvPr/>
        </p:nvSpPr>
        <p:spPr>
          <a:xfrm>
            <a:off x="6265889" y="2141537"/>
            <a:ext cx="542768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Arial Rounded MT Bold" panose="020F0704030504030204" pitchFamily="34" charset="77"/>
              </a:rPr>
              <a:t>Neurological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Psychological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125505-B7E5-0B4C-A80D-B47F674DA0AE}"/>
              </a:ext>
            </a:extLst>
          </p:cNvPr>
          <p:cNvSpPr txBox="1">
            <a:spLocks/>
          </p:cNvSpPr>
          <p:nvPr/>
        </p:nvSpPr>
        <p:spPr>
          <a:xfrm>
            <a:off x="3382155" y="4793677"/>
            <a:ext cx="5427689" cy="585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Arial Rounded MT Bold" panose="020F0704030504030204" pitchFamily="34" charset="77"/>
              </a:rPr>
              <a:t>Spectrum of Visibility</a:t>
            </a:r>
          </a:p>
        </p:txBody>
      </p:sp>
    </p:spTree>
    <p:extLst>
      <p:ext uri="{BB962C8B-B14F-4D97-AF65-F5344CB8AC3E}">
        <p14:creationId xmlns:p14="http://schemas.microsoft.com/office/powerpoint/2010/main" val="2517861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F7208-48B8-7544-983D-DCE6D6823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77"/>
              </a:rPr>
              <a:t>Let’s Do an Escape Room!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EF578-B99F-7742-B0FF-5EBC1CB1E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5427689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 Rounded MT Bold" panose="020F0704030504030204" pitchFamily="34" charset="77"/>
              </a:rPr>
              <a:t>Reserve a room!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Make the puzzles!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2243E4-A5D1-BF46-914C-4C1E3231EC8C}"/>
              </a:ext>
            </a:extLst>
          </p:cNvPr>
          <p:cNvSpPr txBox="1">
            <a:spLocks/>
          </p:cNvSpPr>
          <p:nvPr/>
        </p:nvSpPr>
        <p:spPr>
          <a:xfrm>
            <a:off x="6265889" y="2141537"/>
            <a:ext cx="542768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Arial Rounded MT Bold" panose="020F0704030504030204" pitchFamily="34" charset="77"/>
              </a:rPr>
              <a:t>Make a map!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Set it up!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125505-B7E5-0B4C-A80D-B47F674DA0AE}"/>
              </a:ext>
            </a:extLst>
          </p:cNvPr>
          <p:cNvSpPr txBox="1">
            <a:spLocks/>
          </p:cNvSpPr>
          <p:nvPr/>
        </p:nvSpPr>
        <p:spPr>
          <a:xfrm>
            <a:off x="3382155" y="4793677"/>
            <a:ext cx="5427689" cy="585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Arial Rounded MT Bold" panose="020F0704030504030204" pitchFamily="34" charset="77"/>
              </a:rPr>
              <a:t>Anything else?</a:t>
            </a:r>
          </a:p>
        </p:txBody>
      </p:sp>
    </p:spTree>
    <p:extLst>
      <p:ext uri="{BB962C8B-B14F-4D97-AF65-F5344CB8AC3E}">
        <p14:creationId xmlns:p14="http://schemas.microsoft.com/office/powerpoint/2010/main" val="3088065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F7208-48B8-7544-983D-DCE6D6823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77"/>
              </a:rPr>
              <a:t>Disability Considerations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EF578-B99F-7742-B0FF-5EBC1CB1E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5427689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 Rounded MT Bold" panose="020F0704030504030204" pitchFamily="34" charset="77"/>
              </a:rPr>
              <a:t>Mobility technology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Audio clues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Printed clues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2243E4-A5D1-BF46-914C-4C1E3231EC8C}"/>
              </a:ext>
            </a:extLst>
          </p:cNvPr>
          <p:cNvSpPr txBox="1">
            <a:spLocks/>
          </p:cNvSpPr>
          <p:nvPr/>
        </p:nvSpPr>
        <p:spPr>
          <a:xfrm>
            <a:off x="6265889" y="2141537"/>
            <a:ext cx="542768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Arial Rounded MT Bold" panose="020F0704030504030204" pitchFamily="34" charset="77"/>
              </a:rPr>
              <a:t>Sensory overload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Distressing themes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Anything else?</a:t>
            </a:r>
          </a:p>
        </p:txBody>
      </p:sp>
    </p:spTree>
    <p:extLst>
      <p:ext uri="{BB962C8B-B14F-4D97-AF65-F5344CB8AC3E}">
        <p14:creationId xmlns:p14="http://schemas.microsoft.com/office/powerpoint/2010/main" val="1115751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BB26-29F3-4B49-A6D2-26DF3C8C9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latin typeface="Arial Rounded MT Bold" panose="020F0704030504030204" pitchFamily="34" charset="77"/>
              </a:rPr>
              <a:t>It’s YOUR turn!</a:t>
            </a:r>
          </a:p>
        </p:txBody>
      </p:sp>
    </p:spTree>
    <p:extLst>
      <p:ext uri="{BB962C8B-B14F-4D97-AF65-F5344CB8AC3E}">
        <p14:creationId xmlns:p14="http://schemas.microsoft.com/office/powerpoint/2010/main" val="1373061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F7208-48B8-7544-983D-DCE6D6823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77"/>
              </a:rPr>
              <a:t>Tips and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EF578-B99F-7742-B0FF-5EBC1CB1E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5427689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 Rounded MT Bold" panose="020F0704030504030204" pitchFamily="34" charset="77"/>
              </a:rPr>
              <a:t>Know your laws!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Know your campus!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Pursue feedback!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2243E4-A5D1-BF46-914C-4C1E3231EC8C}"/>
              </a:ext>
            </a:extLst>
          </p:cNvPr>
          <p:cNvSpPr txBox="1">
            <a:spLocks/>
          </p:cNvSpPr>
          <p:nvPr/>
        </p:nvSpPr>
        <p:spPr>
          <a:xfrm>
            <a:off x="6265889" y="2141537"/>
            <a:ext cx="542768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Arial Rounded MT Bold" panose="020F0704030504030204" pitchFamily="34" charset="77"/>
              </a:rPr>
              <a:t>Advocate for change!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Try group trainings!</a:t>
            </a:r>
          </a:p>
          <a:p>
            <a:endParaRPr lang="en-US" sz="3600" dirty="0">
              <a:latin typeface="Arial Rounded MT Bold" panose="020F0704030504030204" pitchFamily="34" charset="77"/>
            </a:endParaRPr>
          </a:p>
          <a:p>
            <a:r>
              <a:rPr lang="en-US" sz="3600" dirty="0">
                <a:latin typeface="Arial Rounded MT Bold" panose="020F0704030504030204" pitchFamily="34" charset="77"/>
              </a:rPr>
              <a:t>Keep trying!</a:t>
            </a:r>
          </a:p>
        </p:txBody>
      </p:sp>
    </p:spTree>
    <p:extLst>
      <p:ext uri="{BB962C8B-B14F-4D97-AF65-F5344CB8AC3E}">
        <p14:creationId xmlns:p14="http://schemas.microsoft.com/office/powerpoint/2010/main" val="2845721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BB26-29F3-4B49-A6D2-26DF3C8C9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latin typeface="Arial Rounded MT Bold" panose="020F0704030504030204" pitchFamily="34" charset="77"/>
              </a:rPr>
              <a:t>Please fill out the Educational Sessions Feedback form!</a:t>
            </a:r>
            <a:br>
              <a:rPr lang="en-US" sz="7200" dirty="0">
                <a:latin typeface="Arial Rounded MT Bold" panose="020F0704030504030204" pitchFamily="34" charset="77"/>
              </a:rPr>
            </a:br>
            <a:br>
              <a:rPr lang="en-US" sz="7200" dirty="0">
                <a:latin typeface="Arial Rounded MT Bold" panose="020F0704030504030204" pitchFamily="34" charset="77"/>
              </a:rPr>
            </a:br>
            <a:r>
              <a:rPr lang="en-US" sz="7200" dirty="0">
                <a:latin typeface="Arial Rounded MT Bold" panose="020F0704030504030204" pitchFamily="34" charset="77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280547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113</Words>
  <Application>Microsoft Macintosh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Rounded MT Bold</vt:lpstr>
      <vt:lpstr>Calibri</vt:lpstr>
      <vt:lpstr>Calibri Light</vt:lpstr>
      <vt:lpstr>Office Theme</vt:lpstr>
      <vt:lpstr>Disability-Inclusive Checklist: Building Accessible Events</vt:lpstr>
      <vt:lpstr>What does disability look like to you?</vt:lpstr>
      <vt:lpstr>(Some) Faces of Disability</vt:lpstr>
      <vt:lpstr>Types of Disabilities</vt:lpstr>
      <vt:lpstr>Let’s Do an Escape Room!</vt:lpstr>
      <vt:lpstr>Disability Considerations . . .</vt:lpstr>
      <vt:lpstr>It’s YOUR turn!</vt:lpstr>
      <vt:lpstr>Tips and Takeaways</vt:lpstr>
      <vt:lpstr>Please fill out the Educational Sessions Feedback form!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Disability-Inclusive Checklist: Building Accessible Events</dc:title>
  <dc:creator>Bailey Rose Boyle</dc:creator>
  <cp:lastModifiedBy>Bailey Rose Boyle</cp:lastModifiedBy>
  <cp:revision>4</cp:revision>
  <dcterms:created xsi:type="dcterms:W3CDTF">2019-06-02T10:51:01Z</dcterms:created>
  <dcterms:modified xsi:type="dcterms:W3CDTF">2019-06-02T11:50:14Z</dcterms:modified>
</cp:coreProperties>
</file>